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  <p:sldMasterId id="2147483690" r:id="rId3"/>
  </p:sldMasterIdLst>
  <p:sldIdLst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59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48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1100" y="6385874"/>
            <a:ext cx="3859795" cy="30480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440636-C6F4-445E-AA93-BFBFD6AE41BD}"/>
              </a:ext>
            </a:extLst>
          </p:cNvPr>
          <p:cNvSpPr/>
          <p:nvPr userDrawn="1"/>
        </p:nvSpPr>
        <p:spPr>
          <a:xfrm>
            <a:off x="10648" y="5614587"/>
            <a:ext cx="1245584" cy="124182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523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4954" y="6235918"/>
            <a:ext cx="3859795" cy="41063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BD03C4-5E8B-441F-928C-BE8FF955148E}"/>
              </a:ext>
            </a:extLst>
          </p:cNvPr>
          <p:cNvSpPr/>
          <p:nvPr userDrawn="1"/>
        </p:nvSpPr>
        <p:spPr>
          <a:xfrm>
            <a:off x="0" y="5734228"/>
            <a:ext cx="1154954" cy="113674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55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502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838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451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725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0526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C234F-18B0-4677-B0D2-05B928B6E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68CE3-FB74-480F-B6CF-A045894DE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91D52-2629-4368-AF28-7EF05E38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F648B-6D02-401D-98FB-0CB82C76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6DF9D-75F0-4FAA-A875-285D6388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467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D007-E56A-4D80-B89F-40A5436AF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67894-B25C-42FC-A15E-EA945D2CA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4B47C-B6C2-4BEA-9B38-F20C6B26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73000-F031-4E0C-A88C-733D3D6D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AE24D-CBC6-4A95-8F04-4726FC76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49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F9E4F-BF76-4101-96B1-80D27485409D}"/>
              </a:ext>
            </a:extLst>
          </p:cNvPr>
          <p:cNvSpPr/>
          <p:nvPr userDrawn="1"/>
        </p:nvSpPr>
        <p:spPr>
          <a:xfrm>
            <a:off x="-1" y="5700045"/>
            <a:ext cx="1230595" cy="114899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1492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AFF7-554E-4E17-905B-CDCD8C6D6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41E8E-14B1-48B9-B2C0-0A7B01C8F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86EC0-A6B6-4530-80BA-AF414A38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65D63-FE20-463F-8D80-7CE3F0DD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B1D5D-3A17-4FC9-84FD-36BDAAC64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12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91ED-BAC4-4F12-BFFD-A7B6C4A7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BD02B-18B4-4A06-A4C7-4A17A412C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E4288-36EC-40FB-B37D-DF75D9D09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9E790-6408-4702-B7DE-3C738A92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DE260-1865-41D9-AA6C-96A5F3482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A6341-6E69-4335-8809-3B93E4A5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9289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FF4D-2EED-4953-B034-E80AE6E7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43F38-7982-493F-B983-C7259EC8C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E82A9-CA26-4E0B-B0C5-D02327075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538EA-77CF-43D4-BE2B-4875012F0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A95062-413A-4585-800B-D7E87ACAF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646284-B2A9-4B1E-9238-6253EF81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BC300-B30C-43B1-B21D-7792AB57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B85AB-1DD9-46D8-82E3-24ED64A1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44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5B99-B8D6-418A-89ED-6483447A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20D90-8674-4307-9C5F-2F8B6A3D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45743-D739-4319-8D1E-4FA4F8B6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BE1D9-D226-4316-BC83-815CE54F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579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A8DF35-B50D-4DC5-8FB9-CC059051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7EB48F-DB46-4C11-8FAE-C189EE8F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9FB79-B2C8-4461-8DB9-94B9301E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806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72FF-8ED4-4489-BFD4-0C0EA920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DF300-5870-4861-9FB2-56DE9D5F8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9A09A-0EE6-4CA2-A121-92C9F652A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3DB19-71A1-49A2-82DB-3006D8B0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87D04-55F4-43E8-85A0-9429BDAD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B9DF7-0FAB-4A99-866C-61E4553B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97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5FA6D-957B-4F1C-9A64-71DA24DA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9DC44A-521C-4A45-A158-9AA6C60F7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D29D3-8CF7-4672-9D0B-8F7B6B2CC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FF225-8CB3-44B9-91B8-AFFE4F2EB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0CDA1-31C7-460D-B64A-6EC7093A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54402-99DF-45C9-BE10-DD1A271E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84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3629-003B-410D-996A-253F2B82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F183B-E30A-4F10-9EAC-73DD9FB2F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0BBE1-A82E-42B0-90C7-CEABCCB8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C54F2-4360-4929-9AB2-316D85C0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0900-6880-4749-8BB8-2699B5C2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921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FA426-3E14-42F3-9888-A6FD94C0C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294EA-BA3D-4B87-AD13-6F0C67DB8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BEB60-3DEE-4D0E-A9F8-BED84F89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62D1B-C4BA-43B5-8B8C-13DD5CC7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F915-4754-45CC-AB83-2367AA00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968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FECA-3494-45B8-853F-2B105D85C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1F85A-C878-46FE-9BAE-1D7E423CA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333C5-C6CE-4635-8AA2-8A422DC4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11788-D6F8-439B-8FB0-386C254A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F91FD-E369-47ED-8CC7-28A3CB99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634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4388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D814-4ADE-4BA6-A8AA-5480148B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CB889-37DC-45C3-A294-5F7A17276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DD80D-8FFD-4BF4-B38C-EF60B64F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948FD-E376-45DD-9245-9F9E76BB3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D6C0B-0FE2-47A5-9D9A-BDC720FF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00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9505-648C-4EFE-9707-5E705246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E5A24-6A7E-4FDB-952F-BD9FC713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2C168-7B20-40FB-AB5D-08BFAE25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DB387-AD59-44CA-83BA-1C6115AF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0519A-EEF8-4294-B93E-91CCF4F1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8252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9E3C-34FC-49A3-95A9-510334BF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6CF84-B62C-4A10-8D3B-B42B3FD05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B2469-B9AA-4504-A811-85CEF9347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20161-1D3C-447E-8264-2C717F5D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79CC6-521E-47A2-9AB7-ACF83125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7276B-815A-463E-816D-B95638D4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087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0106E-1989-43B9-8512-533FA390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E7772-D506-4CB3-8AF5-818556869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8DCCE-D0EC-45D3-8B04-FF092FE19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BDD692-9FD2-4A7B-873A-485769EC3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C5767F-AECF-40FD-AC25-0464A35C5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2A7424-5F31-4C63-A5D9-6437B409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0CEB17-5988-4B79-89BF-D9EEDD3A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394A3-98AC-475E-94FD-9E244CD3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260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2B2F-ECD0-4AAC-AC3F-FB2CE6ED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44C8B-5A7A-4B91-BE64-689D788F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02BDB-F32B-425E-A262-71E8A8C5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CA4A0-49DC-46E0-8519-C6B09761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0425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D7D16-4D9D-4B44-A1F2-1E14A85F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FB3F6-471C-4175-8C86-474964985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8689A-46E6-4EF4-A748-D50D235CE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8103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C6E3-A8B1-4308-BE94-4EFB4403C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B73D-9866-4F39-999A-FF648B329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88449-ACF2-4879-AC49-25C8A8D2A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0C574-818F-4D56-8F13-88A21572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C3593-F0CE-40A4-9A95-92123CF3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97384-6641-40BF-870E-D3C1D32C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7718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7620-9CCA-4587-A78C-F364095F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8C5A9-873F-490D-9A4A-455C64B3E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10CA2-9A5B-4523-A26B-0D9956855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1A2D8-7EB7-4123-8D09-630DB53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3E42E-64F7-4E62-8DB4-8A14A176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6C1B8-EF69-45A3-8EE3-28CD6810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8971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C2F46-109D-44FC-B4E5-AFBF0268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D2152-95A1-4DC3-911A-EFF47070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38F03-B6CF-4E82-AB00-3C546066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3A79-3CCA-4C03-AA57-E359E47B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62D6A-51EA-4326-A89E-95CDC443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35636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B342E-C87F-4C52-91A9-33FAEEE22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A1148-05C8-4FCF-BF10-E3E22A467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A5389-68CC-460A-AAB8-08205F89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95093-9036-4B0A-A8CE-4305C381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8C4A4-77EB-49C4-BF19-94B6F466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10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037AA-DC1D-459B-848B-91D4C3DD217D}"/>
              </a:ext>
            </a:extLst>
          </p:cNvPr>
          <p:cNvSpPr/>
          <p:nvPr userDrawn="1"/>
        </p:nvSpPr>
        <p:spPr>
          <a:xfrm>
            <a:off x="-10390" y="5674407"/>
            <a:ext cx="1258076" cy="117463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75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94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68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24235" y="6342907"/>
            <a:ext cx="3859795" cy="30480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140C65-73B7-408D-AC7E-BF2CE166ECA1}"/>
              </a:ext>
            </a:extLst>
          </p:cNvPr>
          <p:cNvSpPr/>
          <p:nvPr userDrawn="1"/>
        </p:nvSpPr>
        <p:spPr>
          <a:xfrm>
            <a:off x="-1" y="5802594"/>
            <a:ext cx="1196411" cy="108062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F325F-E876-47A6-B008-D060E2C013CA}"/>
              </a:ext>
            </a:extLst>
          </p:cNvPr>
          <p:cNvSpPr txBox="1"/>
          <p:nvPr userDrawn="1"/>
        </p:nvSpPr>
        <p:spPr>
          <a:xfrm>
            <a:off x="1424235" y="3429000"/>
            <a:ext cx="657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9915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587"/>
            <a:ext cx="12192000" cy="7017774"/>
            <a:chOff x="0" y="1587"/>
            <a:chExt cx="12192000" cy="7017774"/>
          </a:xfrm>
        </p:grpSpPr>
        <p:sp>
          <p:nvSpPr>
            <p:cNvPr id="14" name="Rectangle 13"/>
            <p:cNvSpPr/>
            <p:nvPr/>
          </p:nvSpPr>
          <p:spPr>
            <a:xfrm>
              <a:off x="0" y="161361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1"/>
            <a:ext cx="2793158" cy="243332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4A506A-468A-4F65-B1E1-FABC13D168A9}"/>
              </a:ext>
            </a:extLst>
          </p:cNvPr>
          <p:cNvSpPr/>
          <p:nvPr userDrawn="1"/>
        </p:nvSpPr>
        <p:spPr>
          <a:xfrm>
            <a:off x="478787" y="5257800"/>
            <a:ext cx="991090" cy="110846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09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25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49472EB-6BD8-411F-AFBF-F353BDFA9ABD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B5BE7A9-22AF-46CF-B012-ADD154A0E16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66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2D99B-A94B-4FD9-9CBE-89A2CA55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D3822-90F8-46B9-8032-24D998D7E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06E10-384F-4EC2-806B-EDF54DCFA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F91B-4C63-4E5C-91B3-3280CC2190BF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A2956-545D-4207-8166-B50AF6737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B38C-CF34-4585-8821-8C3073D14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A461-B501-4D2B-9D06-755003183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24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52A973-39E0-4055-9899-DD64C2D7F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F7C91-E0A7-4FA1-8420-33BC23B97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A3FC8-9D48-4478-978D-E831EA24E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91C1-111C-44C8-8652-D5C1C76F89C7}" type="datetimeFigureOut">
              <a:rPr lang="en-CA" smtClean="0"/>
              <a:t>2022-02-24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51912-554B-485B-9306-8CA0D7370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C83B2-B32F-4028-A9E2-75BA54F27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CEC5-4D3E-4FCB-AB30-E99434C6C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07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D3CE-3875-4E73-8CB1-C40DB348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Faculty/Presenter Disclosure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377C-0CE3-49C9-AC5C-46CE0D28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Faculty: [Speaker’s name]</a:t>
            </a:r>
          </a:p>
          <a:p>
            <a:r>
              <a:rPr lang="en-CA" dirty="0"/>
              <a:t>Relationships with financial sponsors:</a:t>
            </a:r>
          </a:p>
          <a:p>
            <a:pPr lvl="1"/>
            <a:r>
              <a:rPr lang="en-CA" dirty="0"/>
              <a:t>Any direct financial relationships including receipt of honoraria: </a:t>
            </a:r>
            <a:r>
              <a:rPr lang="en-CA" dirty="0" err="1"/>
              <a:t>PharmaCorpABC</a:t>
            </a:r>
            <a:r>
              <a:rPr lang="en-CA" dirty="0"/>
              <a:t>, Canadian Cancer Org.</a:t>
            </a:r>
          </a:p>
          <a:p>
            <a:pPr lvl="1"/>
            <a:r>
              <a:rPr lang="en-CA" dirty="0"/>
              <a:t>Memberships on advisory boards or speakers’ bureau: XYZ Biopharmaceuticals Ltd.</a:t>
            </a:r>
          </a:p>
          <a:p>
            <a:pPr lvl="1"/>
            <a:r>
              <a:rPr lang="en-CA" dirty="0"/>
              <a:t>Patents for drugs or devices: Widget ABC</a:t>
            </a:r>
          </a:p>
          <a:p>
            <a:pPr lvl="1"/>
            <a:r>
              <a:rPr lang="en-CA" dirty="0"/>
              <a:t>Other: financial relationships/investments: Employee of XXY Hospital Group, consultant for Company X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988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0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F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1182</TotalTime>
  <Words>68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 3</vt:lpstr>
      <vt:lpstr>Ion Boardroom</vt:lpstr>
      <vt:lpstr>1_Custom Design</vt:lpstr>
      <vt:lpstr>Custom Design</vt:lpstr>
      <vt:lpstr>Faculty/Presenter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Shanna Scarrow</dc:creator>
  <cp:lastModifiedBy>Gail Chapman</cp:lastModifiedBy>
  <cp:revision>6</cp:revision>
  <dcterms:created xsi:type="dcterms:W3CDTF">2022-01-19T20:39:17Z</dcterms:created>
  <dcterms:modified xsi:type="dcterms:W3CDTF">2022-02-24T18:02:04Z</dcterms:modified>
</cp:coreProperties>
</file>